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2F45-EDC1-4C96-B71B-820BE789658B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1ADD-43EC-40EF-8B08-36F58F8A5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2F45-EDC1-4C96-B71B-820BE789658B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1ADD-43EC-40EF-8B08-36F58F8A5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2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2F45-EDC1-4C96-B71B-820BE789658B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1ADD-43EC-40EF-8B08-36F58F8A5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5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2F45-EDC1-4C96-B71B-820BE789658B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1ADD-43EC-40EF-8B08-36F58F8A5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02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2F45-EDC1-4C96-B71B-820BE789658B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1ADD-43EC-40EF-8B08-36F58F8A5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2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2F45-EDC1-4C96-B71B-820BE789658B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1ADD-43EC-40EF-8B08-36F58F8A5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2F45-EDC1-4C96-B71B-820BE789658B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1ADD-43EC-40EF-8B08-36F58F8A5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1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2F45-EDC1-4C96-B71B-820BE789658B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1ADD-43EC-40EF-8B08-36F58F8A5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4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2F45-EDC1-4C96-B71B-820BE789658B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1ADD-43EC-40EF-8B08-36F58F8A5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12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2F45-EDC1-4C96-B71B-820BE789658B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1ADD-43EC-40EF-8B08-36F58F8A5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2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2F45-EDC1-4C96-B71B-820BE789658B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1ADD-43EC-40EF-8B08-36F58F8A5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2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22F45-EDC1-4C96-B71B-820BE789658B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A1ADD-43EC-40EF-8B08-36F58F8A5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8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1316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7372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2972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4239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5168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860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6955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2442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0614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0228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7101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6762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6089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0680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6151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7164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6169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Basem</dc:creator>
  <cp:lastModifiedBy>Basem</cp:lastModifiedBy>
  <cp:revision>1</cp:revision>
  <dcterms:created xsi:type="dcterms:W3CDTF">2014-11-20T16:49:38Z</dcterms:created>
  <dcterms:modified xsi:type="dcterms:W3CDTF">2014-11-20T16:50:32Z</dcterms:modified>
</cp:coreProperties>
</file>